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5715000" type="screen16x1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36" y="9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723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44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77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08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15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72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83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893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991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951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64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07B19-945B-4539-BDF1-3DBD18BE8C58}" type="datetimeFigureOut">
              <a:rPr lang="es-ES" smtClean="0"/>
              <a:t>17/04/2021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3EEBE-D39D-404D-B9D6-307E22C51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418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97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863362"/>
            <a:ext cx="5328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latin typeface="Arial" pitchFamily="34" charset="0"/>
                <a:cs typeface="Arial" pitchFamily="34" charset="0"/>
              </a:rPr>
              <a:t>ESTE ES UN TÍTULO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39552" y="1417360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Arial" pitchFamily="34" charset="0"/>
                <a:cs typeface="Arial" pitchFamily="34" charset="0"/>
              </a:rPr>
              <a:t>ESTE ES UN SUBTÍTULO</a:t>
            </a:r>
          </a:p>
        </p:txBody>
      </p:sp>
    </p:spTree>
    <p:extLst>
      <p:ext uri="{BB962C8B-B14F-4D97-AF65-F5344CB8AC3E}">
        <p14:creationId xmlns:p14="http://schemas.microsoft.com/office/powerpoint/2010/main" val="83636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863362"/>
            <a:ext cx="5328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ESTE ES UN TÍTULO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39552" y="1417360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ESTE ES UN SUBTÍTULO</a:t>
            </a:r>
          </a:p>
        </p:txBody>
      </p:sp>
    </p:spTree>
    <p:extLst>
      <p:ext uri="{BB962C8B-B14F-4D97-AF65-F5344CB8AC3E}">
        <p14:creationId xmlns:p14="http://schemas.microsoft.com/office/powerpoint/2010/main" val="223055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95736" y="193204"/>
            <a:ext cx="53285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latin typeface="Arial" pitchFamily="34" charset="0"/>
                <a:cs typeface="Arial" pitchFamily="34" charset="0"/>
              </a:rPr>
              <a:t>ESTE ES UN TÍTULO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195736" y="747202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Arial" pitchFamily="34" charset="0"/>
                <a:cs typeface="Arial" pitchFamily="34" charset="0"/>
              </a:rPr>
              <a:t>ESTE ES UN SUBTÍTULO</a:t>
            </a:r>
          </a:p>
        </p:txBody>
      </p:sp>
    </p:spTree>
    <p:extLst>
      <p:ext uri="{BB962C8B-B14F-4D97-AF65-F5344CB8AC3E}">
        <p14:creationId xmlns:p14="http://schemas.microsoft.com/office/powerpoint/2010/main" val="1310822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1748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721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</Words>
  <Application>Microsoft Office PowerPoint</Application>
  <PresentationFormat>Presentación en pantalla (16:10)</PresentationFormat>
  <Paragraphs>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</dc:creator>
  <cp:lastModifiedBy>ROSA GUADALUPE VARELA BENTO</cp:lastModifiedBy>
  <cp:revision>5</cp:revision>
  <dcterms:created xsi:type="dcterms:W3CDTF">2021-04-17T15:15:27Z</dcterms:created>
  <dcterms:modified xsi:type="dcterms:W3CDTF">2021-04-17T16:16:31Z</dcterms:modified>
</cp:coreProperties>
</file>